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2CDF5F2-775F-4874-A275-64729319678D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D9E21A4-C152-4792-81B1-FCE27EE61A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Burkina Faso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Kevin 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9493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http://www.fofweb.com/WGCO/Country.aspx?Page=1&amp;iPin=M0020326</a:t>
            </a:r>
          </a:p>
        </p:txBody>
      </p:sp>
    </p:spTree>
    <p:extLst>
      <p:ext uri="{BB962C8B-B14F-4D97-AF65-F5344CB8AC3E}">
        <p14:creationId xmlns:p14="http://schemas.microsoft.com/office/powerpoint/2010/main" xmlns="" val="423739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Burkina Faso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Burkina Faso has a total area of 274,200 </a:t>
            </a:r>
            <a:r>
              <a:rPr lang="en-US" dirty="0" err="1" smtClean="0"/>
              <a:t>sq</a:t>
            </a:r>
            <a:r>
              <a:rPr lang="en-US" dirty="0" smtClean="0"/>
              <a:t> km and is slightly larger to Colorado. In the center is Ouagadougou, Burkina Faso’s capital.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2131" y="2752918"/>
            <a:ext cx="4791869" cy="3724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6459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Burkina </a:t>
            </a:r>
            <a:r>
              <a:rPr lang="en-US" dirty="0"/>
              <a:t>F</a:t>
            </a:r>
            <a:r>
              <a:rPr lang="en-US" dirty="0" smtClean="0"/>
              <a:t>aso flag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0462" y="1451769"/>
            <a:ext cx="4305300" cy="2876550"/>
          </a:xfrm>
        </p:spPr>
      </p:pic>
    </p:spTree>
    <p:extLst>
      <p:ext uri="{BB962C8B-B14F-4D97-AF65-F5344CB8AC3E}">
        <p14:creationId xmlns:p14="http://schemas.microsoft.com/office/powerpoint/2010/main" xmlns="" val="3466405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Burkina Faso has a total of 16,751,455 people currently living in it.</a:t>
            </a:r>
          </a:p>
          <a:p>
            <a:endParaRPr lang="en-US" dirty="0"/>
          </a:p>
          <a:p>
            <a:r>
              <a:rPr lang="en-US" dirty="0" smtClean="0"/>
              <a:t>Their president is </a:t>
            </a:r>
            <a:r>
              <a:rPr lang="en-US" dirty="0" err="1" smtClean="0"/>
              <a:t>Blaise</a:t>
            </a:r>
            <a:r>
              <a:rPr lang="en-US" dirty="0" smtClean="0"/>
              <a:t> </a:t>
            </a:r>
            <a:r>
              <a:rPr lang="en-US" dirty="0" err="1" smtClean="0"/>
              <a:t>Compaore</a:t>
            </a:r>
            <a:r>
              <a:rPr lang="en-US" dirty="0" smtClean="0"/>
              <a:t> (Since October 15</a:t>
            </a:r>
            <a:r>
              <a:rPr lang="en-US" baseline="30000" dirty="0" smtClean="0"/>
              <a:t>th</a:t>
            </a:r>
            <a:r>
              <a:rPr lang="en-US" dirty="0" smtClean="0"/>
              <a:t> 1987)</a:t>
            </a:r>
          </a:p>
          <a:p>
            <a:endParaRPr lang="en-US" dirty="0"/>
          </a:p>
          <a:p>
            <a:r>
              <a:rPr lang="en-US" dirty="0" smtClean="0"/>
              <a:t>They gained their independence from France in 1960</a:t>
            </a:r>
          </a:p>
          <a:p>
            <a:endParaRPr lang="en-US" dirty="0"/>
          </a:p>
          <a:p>
            <a:r>
              <a:rPr lang="en-US" dirty="0" smtClean="0"/>
              <a:t>This is the reason they now speak French</a:t>
            </a:r>
          </a:p>
          <a:p>
            <a:endParaRPr lang="en-US" dirty="0"/>
          </a:p>
          <a:p>
            <a:r>
              <a:rPr lang="en-US" dirty="0" smtClean="0"/>
              <a:t>Their religion is primarily Muslim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278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539240"/>
          </a:xfrm>
        </p:spPr>
        <p:txBody>
          <a:bodyPr/>
          <a:lstStyle/>
          <a:p>
            <a:r>
              <a:rPr lang="en-US" dirty="0"/>
              <a:t>The city of </a:t>
            </a:r>
            <a:r>
              <a:rPr lang="en-US" dirty="0" err="1"/>
              <a:t>Bobo-Dioulasso</a:t>
            </a:r>
            <a:r>
              <a:rPr lang="en-US" dirty="0"/>
              <a:t> is a very relaxed place and a pleasure to spend a few days. It has the same boulevards and interesting market places as the capital but with a more chilled out feel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2224" y="2209800"/>
            <a:ext cx="44196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08792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94" r="11094"/>
          <a:stretch>
            <a:fillRect/>
          </a:stretch>
        </p:blipFill>
        <p:spPr>
          <a:xfrm>
            <a:off x="2057399" y="27540"/>
            <a:ext cx="7086601" cy="6830459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Ouagadougou	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/>
              <a:t>Ouaga</a:t>
            </a:r>
            <a:r>
              <a:rPr lang="en-US" dirty="0"/>
              <a:t>, as the capital of Burkina Faso is generally known as the home to the </a:t>
            </a:r>
            <a:r>
              <a:rPr lang="en-US" dirty="0" err="1"/>
              <a:t>Mossi</a:t>
            </a:r>
            <a:r>
              <a:rPr lang="en-US" dirty="0"/>
              <a:t>, the largest ethnic group in the nation. Located in the center of the country the city has wide tree-lined boulevards</a:t>
            </a:r>
          </a:p>
        </p:txBody>
      </p:sp>
    </p:spTree>
    <p:extLst>
      <p:ext uri="{BB962C8B-B14F-4D97-AF65-F5344CB8AC3E}">
        <p14:creationId xmlns:p14="http://schemas.microsoft.com/office/powerpoint/2010/main" xmlns="" val="708327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94" r="1109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 rot="19140000">
            <a:off x="754666" y="1693314"/>
            <a:ext cx="5486400" cy="867444"/>
          </a:xfrm>
        </p:spPr>
        <p:txBody>
          <a:bodyPr/>
          <a:lstStyle/>
          <a:p>
            <a:r>
              <a:rPr lang="en-US" dirty="0" err="1"/>
              <a:t>Tibl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/>
              <a:t>Tibl</a:t>
            </a:r>
            <a:r>
              <a:rPr lang="en-US" dirty="0"/>
              <a:t> is located approximately 150 km south of Ouagadougou. This village of 450 inhabitants presents the particular </a:t>
            </a:r>
            <a:r>
              <a:rPr lang="en-US" dirty="0" err="1"/>
              <a:t>Gourounsi</a:t>
            </a:r>
            <a:r>
              <a:rPr lang="en-US" dirty="0"/>
              <a:t> architecture.</a:t>
            </a:r>
          </a:p>
        </p:txBody>
      </p:sp>
    </p:spTree>
    <p:extLst>
      <p:ext uri="{BB962C8B-B14F-4D97-AF65-F5344CB8AC3E}">
        <p14:creationId xmlns:p14="http://schemas.microsoft.com/office/powerpoint/2010/main" xmlns="" val="2510687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103297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staple foods of Burkina Faso include millet, sorghum, rice, corn, peanuts, potatoes, beans, yams, and okra. Although meat is a rare treat in this poor country, protein is provided in the diet by eggs and fish, which are plentiful in the country's lakes and rivers.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057400"/>
            <a:ext cx="3695700" cy="294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29605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antelope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399" y="1017494"/>
            <a:ext cx="5491403" cy="3935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4645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105</TotalTime>
  <Words>249</Words>
  <Application>Microsoft Office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Angles</vt:lpstr>
      <vt:lpstr>Burkina Faso</vt:lpstr>
      <vt:lpstr>Map of Burkina Faso</vt:lpstr>
      <vt:lpstr>Burkina Faso flag</vt:lpstr>
      <vt:lpstr>5 facts</vt:lpstr>
      <vt:lpstr>The city of Bobo-Dioulasso is a very relaxed place and a pleasure to spend a few days. It has the same boulevards and interesting market places as the capital but with a more chilled out feel</vt:lpstr>
      <vt:lpstr>Ouagadougou </vt:lpstr>
      <vt:lpstr>Tibl</vt:lpstr>
      <vt:lpstr>Slide 8</vt:lpstr>
      <vt:lpstr>antelope</vt:lpstr>
      <vt:lpstr>Link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Burkina Faso</dc:title>
  <dc:creator>Kevin Hart</dc:creator>
  <cp:lastModifiedBy>renee kurtz</cp:lastModifiedBy>
  <cp:revision>5</cp:revision>
  <dcterms:created xsi:type="dcterms:W3CDTF">2012-03-28T20:47:12Z</dcterms:created>
  <dcterms:modified xsi:type="dcterms:W3CDTF">2012-04-02T12:58:24Z</dcterms:modified>
</cp:coreProperties>
</file>